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56" r:id="rId2"/>
    <p:sldId id="357" r:id="rId3"/>
    <p:sldId id="345" r:id="rId4"/>
    <p:sldId id="364" r:id="rId5"/>
    <p:sldId id="365" r:id="rId6"/>
    <p:sldId id="367" r:id="rId7"/>
    <p:sldId id="366" r:id="rId8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J Wright" initials="RW" lastIdx="3" clrIdx="0">
    <p:extLst>
      <p:ext uri="{19B8F6BF-5375-455C-9EA6-DF929625EA0E}">
        <p15:presenceInfo xmlns:p15="http://schemas.microsoft.com/office/powerpoint/2012/main" userId="S-1-5-21-231759060-585507154-1478062314-47056" providerId="AD"/>
      </p:ext>
    </p:extLst>
  </p:cmAuthor>
  <p:cmAuthor id="2" name="SHuggins" initials="SH" lastIdx="3" clrIdx="1">
    <p:extLst>
      <p:ext uri="{19B8F6BF-5375-455C-9EA6-DF929625EA0E}">
        <p15:presenceInfo xmlns:p15="http://schemas.microsoft.com/office/powerpoint/2012/main" userId="SHuggin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3BF"/>
    <a:srgbClr val="D9D9D9"/>
    <a:srgbClr val="FFC000"/>
    <a:srgbClr val="99CB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48" autoAdjust="0"/>
    <p:restoredTop sz="94983" autoAdjust="0"/>
  </p:normalViewPr>
  <p:slideViewPr>
    <p:cSldViewPr snapToGrid="0">
      <p:cViewPr varScale="1">
        <p:scale>
          <a:sx n="108" d="100"/>
          <a:sy n="108" d="100"/>
        </p:scale>
        <p:origin x="37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169920" cy="481727"/>
          </a:xfrm>
          <a:prstGeom prst="rect">
            <a:avLst/>
          </a:prstGeom>
        </p:spPr>
        <p:txBody>
          <a:bodyPr vert="horz" lIns="96645" tIns="48323" rIns="96645" bIns="4832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9" y="2"/>
            <a:ext cx="3169920" cy="481727"/>
          </a:xfrm>
          <a:prstGeom prst="rect">
            <a:avLst/>
          </a:prstGeom>
        </p:spPr>
        <p:txBody>
          <a:bodyPr vert="horz" lIns="96645" tIns="48323" rIns="96645" bIns="48323" rtlCol="0"/>
          <a:lstStyle>
            <a:lvl1pPr algn="r">
              <a:defRPr sz="1200"/>
            </a:lvl1pPr>
          </a:lstStyle>
          <a:p>
            <a:fld id="{DC4949A4-321F-4A57-82F4-859B48E1BC1B}" type="datetimeFigureOut">
              <a:rPr lang="en-US" smtClean="0"/>
              <a:t>2/4/2021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45" tIns="48323" rIns="96645" bIns="48323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620577"/>
            <a:ext cx="5852160" cy="3780472"/>
          </a:xfrm>
          <a:prstGeom prst="rect">
            <a:avLst/>
          </a:prstGeom>
        </p:spPr>
        <p:txBody>
          <a:bodyPr vert="horz" lIns="96645" tIns="48323" rIns="96645" bIns="4832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5"/>
            <a:ext cx="3169920" cy="481726"/>
          </a:xfrm>
          <a:prstGeom prst="rect">
            <a:avLst/>
          </a:prstGeom>
        </p:spPr>
        <p:txBody>
          <a:bodyPr vert="horz" lIns="96645" tIns="48323" rIns="96645" bIns="4832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9" y="9119475"/>
            <a:ext cx="3169920" cy="481726"/>
          </a:xfrm>
          <a:prstGeom prst="rect">
            <a:avLst/>
          </a:prstGeom>
        </p:spPr>
        <p:txBody>
          <a:bodyPr vert="horz" lIns="96645" tIns="48323" rIns="96645" bIns="48323" rtlCol="0" anchor="b"/>
          <a:lstStyle>
            <a:lvl1pPr algn="r">
              <a:defRPr sz="1200"/>
            </a:lvl1pPr>
          </a:lstStyle>
          <a:p>
            <a:fld id="{5CCA8025-5A6C-4E07-A02B-E73A1782736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284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324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5776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1419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865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0530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4128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46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69CB8-F204-4D06-B913-C5A26A89888A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376-B19C-488D-ABEB-03C7E6E9E3E0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F077B-A50F-4D64-8574-E2D6A98A5553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E2A62-1983-43A1-A163-D8AA46534C80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3E3B-34E3-4345-B2A1-994B83598A9C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6C96-82A1-4D77-8ADA-627AC6FE3D65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02C1E-28F2-47E9-802D-339E64E2F920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4271A48-F18A-45B3-BC05-1E27DA3F88AF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747F8-9654-4282-85D2-65F41AAE7A75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E300-0A13-4A81-945A-7333C271A069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1962-1EA4-46E7-BCB0-F36CE46D1A59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lang="en-US" dirty="0"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7200" b="1" cap="all" dirty="0" err="1"/>
              <a:t>Ormat</a:t>
            </a:r>
            <a:r>
              <a:rPr lang="en-US" sz="7200" b="1" cap="all" dirty="0"/>
              <a:t> Geothermal restricted market temporary aggregate pit SUP</a:t>
            </a:r>
            <a:endParaRPr lang="en-US" sz="5400" cap="al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Washoe County Board of Adjustments   |   February 4, 2021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774" y="5656006"/>
            <a:ext cx="2639575" cy="52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38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3953" y="6137653"/>
            <a:ext cx="3200400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Project Location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960" y="6321724"/>
            <a:ext cx="1661795" cy="328338"/>
          </a:xfrm>
        </p:spPr>
      </p:pic>
      <p:sp>
        <p:nvSpPr>
          <p:cNvPr id="9" name="TextBox 8"/>
          <p:cNvSpPr txBox="1"/>
          <p:nvPr/>
        </p:nvSpPr>
        <p:spPr>
          <a:xfrm>
            <a:off x="112032" y="568361"/>
            <a:ext cx="382423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~6.4 miles southwest of State Highway 447 and Rodeo Creek Road in the High Desert Planning Area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Primary access to the site will utilize the existing access route off of State Highway 447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Properties zoned General Rural in the High Desert Area Plan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Adjacent to existing San </a:t>
            </a:r>
            <a:r>
              <a:rPr lang="en-US" sz="1700" dirty="0" err="1">
                <a:solidFill>
                  <a:schemeClr val="bg1"/>
                </a:solidFill>
              </a:rPr>
              <a:t>Emidio</a:t>
            </a:r>
            <a:r>
              <a:rPr lang="en-US" sz="1700" dirty="0">
                <a:solidFill>
                  <a:schemeClr val="bg1"/>
                </a:solidFill>
              </a:rPr>
              <a:t> geothermal facility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78084" y="6137653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6" t="1618" r="1691" b="9936"/>
          <a:stretch/>
        </p:blipFill>
        <p:spPr>
          <a:xfrm>
            <a:off x="4501661" y="0"/>
            <a:ext cx="5768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700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3953" y="6153488"/>
            <a:ext cx="3200400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Project Request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960" y="6321724"/>
            <a:ext cx="1661795" cy="328338"/>
          </a:xfrm>
        </p:spPr>
      </p:pic>
      <p:sp>
        <p:nvSpPr>
          <p:cNvPr id="9" name="TextBox 8"/>
          <p:cNvSpPr txBox="1"/>
          <p:nvPr/>
        </p:nvSpPr>
        <p:spPr>
          <a:xfrm>
            <a:off x="177357" y="1474692"/>
            <a:ext cx="3824239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>
                <a:solidFill>
                  <a:schemeClr val="bg1"/>
                </a:solidFill>
              </a:rPr>
              <a:t>Special Use Permit:</a:t>
            </a:r>
            <a:endParaRPr lang="en-US" sz="17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To allow for a “Restricted Market Temporary Aggregate Facility” (temporary aggregate pit), as fill material for the construction of the previously approved North Valley Geothermal Plant. </a:t>
            </a:r>
            <a:endParaRPr lang="en-US" sz="2000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78084" y="6153488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104323" y="131571"/>
            <a:ext cx="8067943" cy="607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783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3953" y="6153488"/>
            <a:ext cx="3200400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Project Background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4711" y="872907"/>
            <a:ext cx="3824239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Originally Proposed with the North Valley Geothermal SUP</a:t>
            </a:r>
            <a:endParaRPr lang="en-US" sz="17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Previously excavated/graded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7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North Valley Geothermal SUP (WSUP20-0013) approved by BCC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7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Pending approval of Regional Governing Board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7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7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7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2000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78084" y="6153488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" t="2713" r="26722" b="2204"/>
          <a:stretch/>
        </p:blipFill>
        <p:spPr>
          <a:xfrm>
            <a:off x="4331004" y="0"/>
            <a:ext cx="7782842" cy="6885462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960" y="6321724"/>
            <a:ext cx="1661795" cy="328338"/>
          </a:xfrm>
        </p:spPr>
      </p:pic>
    </p:spTree>
    <p:extLst>
      <p:ext uri="{BB962C8B-B14F-4D97-AF65-F5344CB8AC3E}">
        <p14:creationId xmlns:p14="http://schemas.microsoft.com/office/powerpoint/2010/main" val="2657823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3953" y="6153488"/>
            <a:ext cx="3200400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Project Details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960" y="6321724"/>
            <a:ext cx="1661795" cy="328338"/>
          </a:xfrm>
        </p:spPr>
      </p:pic>
      <p:sp>
        <p:nvSpPr>
          <p:cNvPr id="9" name="TextBox 8"/>
          <p:cNvSpPr txBox="1"/>
          <p:nvPr/>
        </p:nvSpPr>
        <p:spPr>
          <a:xfrm>
            <a:off x="112032" y="1465110"/>
            <a:ext cx="382423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~9.0 Acres approximately with 5.4 acres already excavated/disturbed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7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Utilize existing access roads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700" dirty="0">
              <a:solidFill>
                <a:schemeClr val="bg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bg1"/>
                </a:solidFill>
              </a:rPr>
              <a:t>Prevent the import of materials along US 447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700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78084" y="6153488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896" y="0"/>
            <a:ext cx="7906817" cy="52712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" t="2549" r="1525" b="2055"/>
          <a:stretch/>
        </p:blipFill>
        <p:spPr>
          <a:xfrm>
            <a:off x="4303861" y="4206294"/>
            <a:ext cx="3985374" cy="261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997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3953" y="6153488"/>
            <a:ext cx="3200400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Project Description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032" y="1563641"/>
            <a:ext cx="3824239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700">
                <a:solidFill>
                  <a:schemeClr val="bg1"/>
                </a:solidFill>
              </a:rPr>
              <a:t>Mining/Reclamation plan submitted In compliance with Washoe County Development Code Section 110.332.10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solidFill>
                  <a:schemeClr val="bg1"/>
                </a:solidFill>
              </a:rPr>
              <a:t>Improve current exposed soil and return to a more natural landscape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solidFill>
                  <a:schemeClr val="bg1"/>
                </a:solidFill>
              </a:rPr>
              <a:t>Slopes to prevent erosion and improve water quality</a:t>
            </a:r>
            <a:endParaRPr lang="en-US" sz="1700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78084" y="6153488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960" y="6321724"/>
            <a:ext cx="1661795" cy="328338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1F1C8E0-E80D-4EF0-A607-B429731FF57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114617" y="207938"/>
            <a:ext cx="8077383" cy="6078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522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3953" y="6153488"/>
            <a:ext cx="3200400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Conclusion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032" y="90289"/>
            <a:ext cx="382423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>
                <a:solidFill>
                  <a:prstClr val="white"/>
                </a:solidFill>
              </a:rPr>
              <a:t>Special Use Permit:</a:t>
            </a:r>
            <a:endParaRPr lang="en-US" dirty="0">
              <a:solidFill>
                <a:prstClr val="black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dirty="0">
              <a:solidFill>
                <a:prstClr val="white"/>
              </a:solidFill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prstClr val="white"/>
                </a:solidFill>
              </a:rPr>
              <a:t>To allow for a “Restricted Market Temporary Aggregate Facility” (temporary aggregate pit), as fill material for the construction of the previously approved North Valley Geothermal Plant. 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700" dirty="0">
              <a:solidFill>
                <a:prstClr val="white"/>
              </a:solidFill>
            </a:endParaRP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white"/>
                </a:solidFill>
              </a:rPr>
              <a:t>Prevent the truck traffic along US 447</a:t>
            </a: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white"/>
                </a:solidFill>
              </a:rPr>
              <a:t>Utilize existing roads</a:t>
            </a: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white"/>
                </a:solidFill>
              </a:rPr>
              <a:t>Reclamation plan to restore to natural state</a:t>
            </a: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white"/>
                </a:solidFill>
              </a:rPr>
              <a:t>The applicant agrees with WC Staff’s recommendation and has read and agrees with the conditions of approval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78084" y="6153488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960" y="6321724"/>
            <a:ext cx="1661795" cy="328338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1F1C8E0-E80D-4EF0-A607-B429731FF57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114617" y="207938"/>
            <a:ext cx="8077383" cy="6078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1376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4877</TotalTime>
  <Words>275</Words>
  <Application>Microsoft Office PowerPoint</Application>
  <PresentationFormat>Widescreen</PresentationFormat>
  <Paragraphs>47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Wingdings</vt:lpstr>
      <vt:lpstr>Retrospect</vt:lpstr>
      <vt:lpstr>Ormat Geothermal restricted market temporary aggregate pit SUP</vt:lpstr>
      <vt:lpstr>Project Location</vt:lpstr>
      <vt:lpstr>Project Request</vt:lpstr>
      <vt:lpstr>Project Background</vt:lpstr>
      <vt:lpstr>Project Details</vt:lpstr>
      <vt:lpstr>Project Description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CHURCH Neighborhood Meeting</dc:title>
  <dc:creator>Andy Durling</dc:creator>
  <cp:lastModifiedBy>Fagan, Donna</cp:lastModifiedBy>
  <cp:revision>281</cp:revision>
  <cp:lastPrinted>2016-09-12T20:27:39Z</cp:lastPrinted>
  <dcterms:created xsi:type="dcterms:W3CDTF">2014-09-19T20:12:08Z</dcterms:created>
  <dcterms:modified xsi:type="dcterms:W3CDTF">2021-02-04T19:30:38Z</dcterms:modified>
</cp:coreProperties>
</file>